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1" r:id="rId3"/>
    <p:sldId id="271" r:id="rId4"/>
    <p:sldId id="262" r:id="rId5"/>
    <p:sldId id="304" r:id="rId6"/>
    <p:sldId id="303" r:id="rId7"/>
    <p:sldId id="305" r:id="rId8"/>
    <p:sldId id="321" r:id="rId9"/>
    <p:sldId id="322" r:id="rId10"/>
    <p:sldId id="323" r:id="rId11"/>
    <p:sldId id="324" r:id="rId12"/>
    <p:sldId id="310" r:id="rId13"/>
    <p:sldId id="308" r:id="rId14"/>
    <p:sldId id="325" r:id="rId15"/>
    <p:sldId id="307" r:id="rId16"/>
    <p:sldId id="306" r:id="rId17"/>
    <p:sldId id="315" r:id="rId18"/>
    <p:sldId id="317" r:id="rId19"/>
    <p:sldId id="311" r:id="rId20"/>
    <p:sldId id="26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200442-69F6-40DE-AF84-BB9C1F66673B}" v="15" dt="2025-02-11T19:21:51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da Kiser" userId="30001cd3-1223-4b03-a567-3ce42c113db2" providerId="ADAL" clId="{22200442-69F6-40DE-AF84-BB9C1F66673B}"/>
    <pc:docChg chg="custSel delSld modSld sldOrd">
      <pc:chgData name="Lyda Kiser" userId="30001cd3-1223-4b03-a567-3ce42c113db2" providerId="ADAL" clId="{22200442-69F6-40DE-AF84-BB9C1F66673B}" dt="2025-02-11T19:22:57.793" v="6178" actId="1076"/>
      <pc:docMkLst>
        <pc:docMk/>
      </pc:docMkLst>
      <pc:sldChg chg="modSp mod">
        <pc:chgData name="Lyda Kiser" userId="30001cd3-1223-4b03-a567-3ce42c113db2" providerId="ADAL" clId="{22200442-69F6-40DE-AF84-BB9C1F66673B}" dt="2025-02-11T14:39:35.809" v="41" actId="20577"/>
        <pc:sldMkLst>
          <pc:docMk/>
          <pc:sldMk cId="3103515953" sldId="259"/>
        </pc:sldMkLst>
        <pc:spChg chg="mod">
          <ac:chgData name="Lyda Kiser" userId="30001cd3-1223-4b03-a567-3ce42c113db2" providerId="ADAL" clId="{22200442-69F6-40DE-AF84-BB9C1F66673B}" dt="2025-02-11T14:39:35.809" v="41" actId="20577"/>
          <ac:spMkLst>
            <pc:docMk/>
            <pc:sldMk cId="3103515953" sldId="259"/>
            <ac:spMk id="12" creationId="{8144D8A9-EEED-654A-8315-1A6C83D2025A}"/>
          </ac:spMkLst>
        </pc:spChg>
      </pc:sldChg>
      <pc:sldChg chg="modSp mod">
        <pc:chgData name="Lyda Kiser" userId="30001cd3-1223-4b03-a567-3ce42c113db2" providerId="ADAL" clId="{22200442-69F6-40DE-AF84-BB9C1F66673B}" dt="2025-02-11T14:40:02.542" v="72" actId="20577"/>
        <pc:sldMkLst>
          <pc:docMk/>
          <pc:sldMk cId="1691973688" sldId="262"/>
        </pc:sldMkLst>
        <pc:spChg chg="mod">
          <ac:chgData name="Lyda Kiser" userId="30001cd3-1223-4b03-a567-3ce42c113db2" providerId="ADAL" clId="{22200442-69F6-40DE-AF84-BB9C1F66673B}" dt="2025-02-11T14:40:02.542" v="72" actId="20577"/>
          <ac:spMkLst>
            <pc:docMk/>
            <pc:sldMk cId="1691973688" sldId="262"/>
            <ac:spMk id="4" creationId="{736A7FAA-2C47-DD09-B68E-95B1619DF40E}"/>
          </ac:spMkLst>
        </pc:spChg>
      </pc:sldChg>
      <pc:sldChg chg="addSp modSp mod">
        <pc:chgData name="Lyda Kiser" userId="30001cd3-1223-4b03-a567-3ce42c113db2" providerId="ADAL" clId="{22200442-69F6-40DE-AF84-BB9C1F66673B}" dt="2025-02-11T17:52:23.302" v="958" actId="1076"/>
        <pc:sldMkLst>
          <pc:docMk/>
          <pc:sldMk cId="2382446133" sldId="303"/>
        </pc:sldMkLst>
        <pc:spChg chg="add mod">
          <ac:chgData name="Lyda Kiser" userId="30001cd3-1223-4b03-a567-3ce42c113db2" providerId="ADAL" clId="{22200442-69F6-40DE-AF84-BB9C1F66673B}" dt="2025-02-11T17:52:23.302" v="958" actId="1076"/>
          <ac:spMkLst>
            <pc:docMk/>
            <pc:sldMk cId="2382446133" sldId="303"/>
            <ac:spMk id="2" creationId="{000475D7-77AF-DE0C-721F-F814C7D37D41}"/>
          </ac:spMkLst>
        </pc:spChg>
        <pc:spChg chg="mod">
          <ac:chgData name="Lyda Kiser" userId="30001cd3-1223-4b03-a567-3ce42c113db2" providerId="ADAL" clId="{22200442-69F6-40DE-AF84-BB9C1F66673B}" dt="2025-02-11T14:40:17.699" v="95" actId="20577"/>
          <ac:spMkLst>
            <pc:docMk/>
            <pc:sldMk cId="2382446133" sldId="303"/>
            <ac:spMk id="4" creationId="{04406984-B09A-368C-2DED-596F6CAF2A30}"/>
          </ac:spMkLst>
        </pc:spChg>
      </pc:sldChg>
      <pc:sldChg chg="ord">
        <pc:chgData name="Lyda Kiser" userId="30001cd3-1223-4b03-a567-3ce42c113db2" providerId="ADAL" clId="{22200442-69F6-40DE-AF84-BB9C1F66673B}" dt="2025-02-11T14:40:08.458" v="74"/>
        <pc:sldMkLst>
          <pc:docMk/>
          <pc:sldMk cId="2002755868" sldId="304"/>
        </pc:sldMkLst>
      </pc:sldChg>
      <pc:sldChg chg="addSp modSp mod">
        <pc:chgData name="Lyda Kiser" userId="30001cd3-1223-4b03-a567-3ce42c113db2" providerId="ADAL" clId="{22200442-69F6-40DE-AF84-BB9C1F66673B}" dt="2025-02-11T17:55:00.238" v="1340" actId="255"/>
        <pc:sldMkLst>
          <pc:docMk/>
          <pc:sldMk cId="79772483" sldId="305"/>
        </pc:sldMkLst>
        <pc:spChg chg="add mod">
          <ac:chgData name="Lyda Kiser" userId="30001cd3-1223-4b03-a567-3ce42c113db2" providerId="ADAL" clId="{22200442-69F6-40DE-AF84-BB9C1F66673B}" dt="2025-02-11T17:55:00.238" v="1340" actId="255"/>
          <ac:spMkLst>
            <pc:docMk/>
            <pc:sldMk cId="79772483" sldId="305"/>
            <ac:spMk id="2" creationId="{BD4DCA20-1A2A-6EC4-EEDE-3D0749E71C8E}"/>
          </ac:spMkLst>
        </pc:spChg>
        <pc:spChg chg="mod">
          <ac:chgData name="Lyda Kiser" userId="30001cd3-1223-4b03-a567-3ce42c113db2" providerId="ADAL" clId="{22200442-69F6-40DE-AF84-BB9C1F66673B}" dt="2025-02-11T14:40:58.539" v="139" actId="20577"/>
          <ac:spMkLst>
            <pc:docMk/>
            <pc:sldMk cId="79772483" sldId="305"/>
            <ac:spMk id="4" creationId="{065250E4-C59A-EECC-BB12-60477E2E4084}"/>
          </ac:spMkLst>
        </pc:spChg>
      </pc:sldChg>
      <pc:sldChg chg="addSp modSp mod">
        <pc:chgData name="Lyda Kiser" userId="30001cd3-1223-4b03-a567-3ce42c113db2" providerId="ADAL" clId="{22200442-69F6-40DE-AF84-BB9C1F66673B}" dt="2025-02-11T19:19:34.780" v="5734" actId="1076"/>
        <pc:sldMkLst>
          <pc:docMk/>
          <pc:sldMk cId="3596780344" sldId="306"/>
        </pc:sldMkLst>
        <pc:spChg chg="add mod">
          <ac:chgData name="Lyda Kiser" userId="30001cd3-1223-4b03-a567-3ce42c113db2" providerId="ADAL" clId="{22200442-69F6-40DE-AF84-BB9C1F66673B}" dt="2025-02-11T19:19:34.780" v="5734" actId="1076"/>
          <ac:spMkLst>
            <pc:docMk/>
            <pc:sldMk cId="3596780344" sldId="306"/>
            <ac:spMk id="2" creationId="{DF877247-9B69-A04A-9DEE-29B667C67EF0}"/>
          </ac:spMkLst>
        </pc:spChg>
        <pc:spChg chg="mod">
          <ac:chgData name="Lyda Kiser" userId="30001cd3-1223-4b03-a567-3ce42c113db2" providerId="ADAL" clId="{22200442-69F6-40DE-AF84-BB9C1F66673B}" dt="2025-02-11T17:44:07.422" v="448" actId="20577"/>
          <ac:spMkLst>
            <pc:docMk/>
            <pc:sldMk cId="3596780344" sldId="306"/>
            <ac:spMk id="4" creationId="{04516705-B805-CF93-D809-6F0707534F8B}"/>
          </ac:spMkLst>
        </pc:spChg>
      </pc:sldChg>
      <pc:sldChg chg="addSp modSp mod">
        <pc:chgData name="Lyda Kiser" userId="30001cd3-1223-4b03-a567-3ce42c113db2" providerId="ADAL" clId="{22200442-69F6-40DE-AF84-BB9C1F66673B}" dt="2025-02-11T19:15:31.375" v="5140" actId="20577"/>
        <pc:sldMkLst>
          <pc:docMk/>
          <pc:sldMk cId="2308898856" sldId="307"/>
        </pc:sldMkLst>
        <pc:spChg chg="add mod">
          <ac:chgData name="Lyda Kiser" userId="30001cd3-1223-4b03-a567-3ce42c113db2" providerId="ADAL" clId="{22200442-69F6-40DE-AF84-BB9C1F66673B}" dt="2025-02-11T19:15:31.375" v="5140" actId="20577"/>
          <ac:spMkLst>
            <pc:docMk/>
            <pc:sldMk cId="2308898856" sldId="307"/>
            <ac:spMk id="2" creationId="{541703AB-68D0-25AA-3F66-B70D335F0F9B}"/>
          </ac:spMkLst>
        </pc:spChg>
        <pc:spChg chg="mod">
          <ac:chgData name="Lyda Kiser" userId="30001cd3-1223-4b03-a567-3ce42c113db2" providerId="ADAL" clId="{22200442-69F6-40DE-AF84-BB9C1F66673B}" dt="2025-02-11T17:43:50.820" v="420" actId="20577"/>
          <ac:spMkLst>
            <pc:docMk/>
            <pc:sldMk cId="2308898856" sldId="307"/>
            <ac:spMk id="4" creationId="{76B2DD65-1DB3-BE08-2A4D-46531949D9D4}"/>
          </ac:spMkLst>
        </pc:spChg>
      </pc:sldChg>
      <pc:sldChg chg="addSp modSp mod">
        <pc:chgData name="Lyda Kiser" userId="30001cd3-1223-4b03-a567-3ce42c113db2" providerId="ADAL" clId="{22200442-69F6-40DE-AF84-BB9C1F66673B}" dt="2025-02-11T19:08:16.882" v="4271" actId="948"/>
        <pc:sldMkLst>
          <pc:docMk/>
          <pc:sldMk cId="568193809" sldId="308"/>
        </pc:sldMkLst>
        <pc:spChg chg="add mod">
          <ac:chgData name="Lyda Kiser" userId="30001cd3-1223-4b03-a567-3ce42c113db2" providerId="ADAL" clId="{22200442-69F6-40DE-AF84-BB9C1F66673B}" dt="2025-02-11T19:08:16.882" v="4271" actId="948"/>
          <ac:spMkLst>
            <pc:docMk/>
            <pc:sldMk cId="568193809" sldId="308"/>
            <ac:spMk id="2" creationId="{9E0115BE-8296-156E-CEA9-CB74C5758FEC}"/>
          </ac:spMkLst>
        </pc:spChg>
        <pc:spChg chg="mod">
          <ac:chgData name="Lyda Kiser" userId="30001cd3-1223-4b03-a567-3ce42c113db2" providerId="ADAL" clId="{22200442-69F6-40DE-AF84-BB9C1F66673B}" dt="2025-02-11T14:42:37.173" v="364" actId="313"/>
          <ac:spMkLst>
            <pc:docMk/>
            <pc:sldMk cId="568193809" sldId="308"/>
            <ac:spMk id="4" creationId="{A4E617CE-A148-ADC2-C3B9-87AA0702E66C}"/>
          </ac:spMkLst>
        </pc:spChg>
      </pc:sldChg>
      <pc:sldChg chg="del">
        <pc:chgData name="Lyda Kiser" userId="30001cd3-1223-4b03-a567-3ce42c113db2" providerId="ADAL" clId="{22200442-69F6-40DE-AF84-BB9C1F66673B}" dt="2025-02-11T14:42:20.792" v="324" actId="2696"/>
        <pc:sldMkLst>
          <pc:docMk/>
          <pc:sldMk cId="3072762889" sldId="309"/>
        </pc:sldMkLst>
      </pc:sldChg>
      <pc:sldChg chg="addSp modSp mod">
        <pc:chgData name="Lyda Kiser" userId="30001cd3-1223-4b03-a567-3ce42c113db2" providerId="ADAL" clId="{22200442-69F6-40DE-AF84-BB9C1F66673B}" dt="2025-02-11T19:06:11.196" v="3859" actId="255"/>
        <pc:sldMkLst>
          <pc:docMk/>
          <pc:sldMk cId="995398568" sldId="310"/>
        </pc:sldMkLst>
        <pc:spChg chg="add mod">
          <ac:chgData name="Lyda Kiser" userId="30001cd3-1223-4b03-a567-3ce42c113db2" providerId="ADAL" clId="{22200442-69F6-40DE-AF84-BB9C1F66673B}" dt="2025-02-11T19:06:11.196" v="3859" actId="255"/>
          <ac:spMkLst>
            <pc:docMk/>
            <pc:sldMk cId="995398568" sldId="310"/>
            <ac:spMk id="2" creationId="{B8A50E70-CA92-FE67-FD3E-8E688910428A}"/>
          </ac:spMkLst>
        </pc:spChg>
        <pc:spChg chg="mod">
          <ac:chgData name="Lyda Kiser" userId="30001cd3-1223-4b03-a567-3ce42c113db2" providerId="ADAL" clId="{22200442-69F6-40DE-AF84-BB9C1F66673B}" dt="2025-02-11T19:06:01.694" v="3857" actId="1076"/>
          <ac:spMkLst>
            <pc:docMk/>
            <pc:sldMk cId="995398568" sldId="310"/>
            <ac:spMk id="4" creationId="{86253F56-6E6C-0970-D29D-8A04A11D0A89}"/>
          </ac:spMkLst>
        </pc:spChg>
      </pc:sldChg>
      <pc:sldChg chg="modSp mod">
        <pc:chgData name="Lyda Kiser" userId="30001cd3-1223-4b03-a567-3ce42c113db2" providerId="ADAL" clId="{22200442-69F6-40DE-AF84-BB9C1F66673B}" dt="2025-02-11T17:46:24.297" v="661" actId="20577"/>
        <pc:sldMkLst>
          <pc:docMk/>
          <pc:sldMk cId="3988431293" sldId="311"/>
        </pc:sldMkLst>
        <pc:spChg chg="mod">
          <ac:chgData name="Lyda Kiser" userId="30001cd3-1223-4b03-a567-3ce42c113db2" providerId="ADAL" clId="{22200442-69F6-40DE-AF84-BB9C1F66673B}" dt="2025-02-11T17:45:56.769" v="595" actId="1076"/>
          <ac:spMkLst>
            <pc:docMk/>
            <pc:sldMk cId="3988431293" sldId="311"/>
            <ac:spMk id="4" creationId="{82782A45-44F1-8C8A-87CB-EC8D82418A0E}"/>
          </ac:spMkLst>
        </pc:spChg>
        <pc:spChg chg="mod">
          <ac:chgData name="Lyda Kiser" userId="30001cd3-1223-4b03-a567-3ce42c113db2" providerId="ADAL" clId="{22200442-69F6-40DE-AF84-BB9C1F66673B}" dt="2025-02-11T17:46:24.297" v="661" actId="20577"/>
          <ac:spMkLst>
            <pc:docMk/>
            <pc:sldMk cId="3988431293" sldId="311"/>
            <ac:spMk id="5" creationId="{C29D9019-F27F-81A7-F6CA-0852476CA039}"/>
          </ac:spMkLst>
        </pc:spChg>
      </pc:sldChg>
      <pc:sldChg chg="del">
        <pc:chgData name="Lyda Kiser" userId="30001cd3-1223-4b03-a567-3ce42c113db2" providerId="ADAL" clId="{22200442-69F6-40DE-AF84-BB9C1F66673B}" dt="2025-02-11T17:45:14.323" v="528" actId="2696"/>
        <pc:sldMkLst>
          <pc:docMk/>
          <pc:sldMk cId="2216932828" sldId="312"/>
        </pc:sldMkLst>
      </pc:sldChg>
      <pc:sldChg chg="del">
        <pc:chgData name="Lyda Kiser" userId="30001cd3-1223-4b03-a567-3ce42c113db2" providerId="ADAL" clId="{22200442-69F6-40DE-AF84-BB9C1F66673B}" dt="2025-02-11T17:45:14.323" v="528" actId="2696"/>
        <pc:sldMkLst>
          <pc:docMk/>
          <pc:sldMk cId="3374327238" sldId="313"/>
        </pc:sldMkLst>
      </pc:sldChg>
      <pc:sldChg chg="del">
        <pc:chgData name="Lyda Kiser" userId="30001cd3-1223-4b03-a567-3ce42c113db2" providerId="ADAL" clId="{22200442-69F6-40DE-AF84-BB9C1F66673B}" dt="2025-02-11T17:45:14.323" v="528" actId="2696"/>
        <pc:sldMkLst>
          <pc:docMk/>
          <pc:sldMk cId="2954038001" sldId="314"/>
        </pc:sldMkLst>
      </pc:sldChg>
      <pc:sldChg chg="addSp modSp mod">
        <pc:chgData name="Lyda Kiser" userId="30001cd3-1223-4b03-a567-3ce42c113db2" providerId="ADAL" clId="{22200442-69F6-40DE-AF84-BB9C1F66673B}" dt="2025-02-11T19:21:32.959" v="6020" actId="948"/>
        <pc:sldMkLst>
          <pc:docMk/>
          <pc:sldMk cId="299026743" sldId="315"/>
        </pc:sldMkLst>
        <pc:spChg chg="add mod">
          <ac:chgData name="Lyda Kiser" userId="30001cd3-1223-4b03-a567-3ce42c113db2" providerId="ADAL" clId="{22200442-69F6-40DE-AF84-BB9C1F66673B}" dt="2025-02-11T19:21:32.959" v="6020" actId="948"/>
          <ac:spMkLst>
            <pc:docMk/>
            <pc:sldMk cId="299026743" sldId="315"/>
            <ac:spMk id="2" creationId="{1DA544E6-323C-73F7-89DA-47DFABE4C406}"/>
          </ac:spMkLst>
        </pc:spChg>
        <pc:spChg chg="mod">
          <ac:chgData name="Lyda Kiser" userId="30001cd3-1223-4b03-a567-3ce42c113db2" providerId="ADAL" clId="{22200442-69F6-40DE-AF84-BB9C1F66673B}" dt="2025-02-11T17:44:28.823" v="478" actId="20577"/>
          <ac:spMkLst>
            <pc:docMk/>
            <pc:sldMk cId="299026743" sldId="315"/>
            <ac:spMk id="4" creationId="{1A6052B5-F5EE-783C-2CE5-BABC2BE1B86C}"/>
          </ac:spMkLst>
        </pc:spChg>
      </pc:sldChg>
      <pc:sldChg chg="modSp del mod">
        <pc:chgData name="Lyda Kiser" userId="30001cd3-1223-4b03-a567-3ce42c113db2" providerId="ADAL" clId="{22200442-69F6-40DE-AF84-BB9C1F66673B}" dt="2025-02-11T19:21:44.451" v="6021" actId="2696"/>
        <pc:sldMkLst>
          <pc:docMk/>
          <pc:sldMk cId="1813364978" sldId="316"/>
        </pc:sldMkLst>
        <pc:spChg chg="mod">
          <ac:chgData name="Lyda Kiser" userId="30001cd3-1223-4b03-a567-3ce42c113db2" providerId="ADAL" clId="{22200442-69F6-40DE-AF84-BB9C1F66673B}" dt="2025-02-11T17:44:39.899" v="506" actId="20577"/>
          <ac:spMkLst>
            <pc:docMk/>
            <pc:sldMk cId="1813364978" sldId="316"/>
            <ac:spMk id="4" creationId="{B03281FE-CC97-8049-E5F4-3AF3E89D60A1}"/>
          </ac:spMkLst>
        </pc:spChg>
      </pc:sldChg>
      <pc:sldChg chg="addSp modSp mod">
        <pc:chgData name="Lyda Kiser" userId="30001cd3-1223-4b03-a567-3ce42c113db2" providerId="ADAL" clId="{22200442-69F6-40DE-AF84-BB9C1F66673B}" dt="2025-02-11T19:22:57.793" v="6178" actId="1076"/>
        <pc:sldMkLst>
          <pc:docMk/>
          <pc:sldMk cId="745573448" sldId="317"/>
        </pc:sldMkLst>
        <pc:spChg chg="add mod">
          <ac:chgData name="Lyda Kiser" userId="30001cd3-1223-4b03-a567-3ce42c113db2" providerId="ADAL" clId="{22200442-69F6-40DE-AF84-BB9C1F66673B}" dt="2025-02-11T19:22:57.793" v="6178" actId="1076"/>
          <ac:spMkLst>
            <pc:docMk/>
            <pc:sldMk cId="745573448" sldId="317"/>
            <ac:spMk id="2" creationId="{989CFD19-453E-961A-428D-2293E701EA72}"/>
          </ac:spMkLst>
        </pc:spChg>
        <pc:spChg chg="mod">
          <ac:chgData name="Lyda Kiser" userId="30001cd3-1223-4b03-a567-3ce42c113db2" providerId="ADAL" clId="{22200442-69F6-40DE-AF84-BB9C1F66673B}" dt="2025-02-11T17:44:52.542" v="527" actId="20577"/>
          <ac:spMkLst>
            <pc:docMk/>
            <pc:sldMk cId="745573448" sldId="317"/>
            <ac:spMk id="4" creationId="{6867AA8A-24C4-206D-2320-68AC5D6FE5DB}"/>
          </ac:spMkLst>
        </pc:spChg>
      </pc:sldChg>
      <pc:sldChg chg="del">
        <pc:chgData name="Lyda Kiser" userId="30001cd3-1223-4b03-a567-3ce42c113db2" providerId="ADAL" clId="{22200442-69F6-40DE-AF84-BB9C1F66673B}" dt="2025-02-11T17:45:14.323" v="528" actId="2696"/>
        <pc:sldMkLst>
          <pc:docMk/>
          <pc:sldMk cId="8881970" sldId="318"/>
        </pc:sldMkLst>
      </pc:sldChg>
      <pc:sldChg chg="del">
        <pc:chgData name="Lyda Kiser" userId="30001cd3-1223-4b03-a567-3ce42c113db2" providerId="ADAL" clId="{22200442-69F6-40DE-AF84-BB9C1F66673B}" dt="2025-02-11T17:45:14.323" v="528" actId="2696"/>
        <pc:sldMkLst>
          <pc:docMk/>
          <pc:sldMk cId="1739716341" sldId="319"/>
        </pc:sldMkLst>
      </pc:sldChg>
      <pc:sldChg chg="del">
        <pc:chgData name="Lyda Kiser" userId="30001cd3-1223-4b03-a567-3ce42c113db2" providerId="ADAL" clId="{22200442-69F6-40DE-AF84-BB9C1F66673B}" dt="2025-02-11T17:45:14.323" v="528" actId="2696"/>
        <pc:sldMkLst>
          <pc:docMk/>
          <pc:sldMk cId="3399707725" sldId="320"/>
        </pc:sldMkLst>
      </pc:sldChg>
      <pc:sldChg chg="addSp delSp modSp mod">
        <pc:chgData name="Lyda Kiser" userId="30001cd3-1223-4b03-a567-3ce42c113db2" providerId="ADAL" clId="{22200442-69F6-40DE-AF84-BB9C1F66673B}" dt="2025-02-11T17:56:54.066" v="1692" actId="20577"/>
        <pc:sldMkLst>
          <pc:docMk/>
          <pc:sldMk cId="1219631752" sldId="321"/>
        </pc:sldMkLst>
        <pc:spChg chg="add del mod">
          <ac:chgData name="Lyda Kiser" userId="30001cd3-1223-4b03-a567-3ce42c113db2" providerId="ADAL" clId="{22200442-69F6-40DE-AF84-BB9C1F66673B}" dt="2025-02-11T17:54:28.415" v="1259"/>
          <ac:spMkLst>
            <pc:docMk/>
            <pc:sldMk cId="1219631752" sldId="321"/>
            <ac:spMk id="2" creationId="{75CFF204-04C6-E9F0-B893-9C971B4511D9}"/>
          </ac:spMkLst>
        </pc:spChg>
        <pc:spChg chg="mod">
          <ac:chgData name="Lyda Kiser" userId="30001cd3-1223-4b03-a567-3ce42c113db2" providerId="ADAL" clId="{22200442-69F6-40DE-AF84-BB9C1F66673B}" dt="2025-02-11T14:41:10.301" v="166" actId="20577"/>
          <ac:spMkLst>
            <pc:docMk/>
            <pc:sldMk cId="1219631752" sldId="321"/>
            <ac:spMk id="4" creationId="{79CBAC97-3076-2EF2-533A-8D42BDB1707C}"/>
          </ac:spMkLst>
        </pc:spChg>
        <pc:spChg chg="add mod">
          <ac:chgData name="Lyda Kiser" userId="30001cd3-1223-4b03-a567-3ce42c113db2" providerId="ADAL" clId="{22200442-69F6-40DE-AF84-BB9C1F66673B}" dt="2025-02-11T17:56:54.066" v="1692" actId="20577"/>
          <ac:spMkLst>
            <pc:docMk/>
            <pc:sldMk cId="1219631752" sldId="321"/>
            <ac:spMk id="5" creationId="{6B04514F-34DD-E2AE-EB41-884B39108649}"/>
          </ac:spMkLst>
        </pc:spChg>
      </pc:sldChg>
      <pc:sldChg chg="addSp modSp mod">
        <pc:chgData name="Lyda Kiser" userId="30001cd3-1223-4b03-a567-3ce42c113db2" providerId="ADAL" clId="{22200442-69F6-40DE-AF84-BB9C1F66673B}" dt="2025-02-11T17:58:56.538" v="2112" actId="255"/>
        <pc:sldMkLst>
          <pc:docMk/>
          <pc:sldMk cId="699213095" sldId="322"/>
        </pc:sldMkLst>
        <pc:spChg chg="add mod">
          <ac:chgData name="Lyda Kiser" userId="30001cd3-1223-4b03-a567-3ce42c113db2" providerId="ADAL" clId="{22200442-69F6-40DE-AF84-BB9C1F66673B}" dt="2025-02-11T17:58:56.538" v="2112" actId="255"/>
          <ac:spMkLst>
            <pc:docMk/>
            <pc:sldMk cId="699213095" sldId="322"/>
            <ac:spMk id="2" creationId="{4A607C33-8B50-4A11-F96A-1AF0C1EC6BCE}"/>
          </ac:spMkLst>
        </pc:spChg>
        <pc:spChg chg="mod">
          <ac:chgData name="Lyda Kiser" userId="30001cd3-1223-4b03-a567-3ce42c113db2" providerId="ADAL" clId="{22200442-69F6-40DE-AF84-BB9C1F66673B}" dt="2025-02-11T14:41:27.550" v="199" actId="20577"/>
          <ac:spMkLst>
            <pc:docMk/>
            <pc:sldMk cId="699213095" sldId="322"/>
            <ac:spMk id="4" creationId="{55879B70-E6C0-ECFC-9996-ED4DB51A46B7}"/>
          </ac:spMkLst>
        </pc:spChg>
      </pc:sldChg>
      <pc:sldChg chg="addSp modSp mod">
        <pc:chgData name="Lyda Kiser" userId="30001cd3-1223-4b03-a567-3ce42c113db2" providerId="ADAL" clId="{22200442-69F6-40DE-AF84-BB9C1F66673B}" dt="2025-02-11T19:01:28.753" v="2829" actId="255"/>
        <pc:sldMkLst>
          <pc:docMk/>
          <pc:sldMk cId="2252295040" sldId="323"/>
        </pc:sldMkLst>
        <pc:spChg chg="add mod">
          <ac:chgData name="Lyda Kiser" userId="30001cd3-1223-4b03-a567-3ce42c113db2" providerId="ADAL" clId="{22200442-69F6-40DE-AF84-BB9C1F66673B}" dt="2025-02-11T19:01:28.753" v="2829" actId="255"/>
          <ac:spMkLst>
            <pc:docMk/>
            <pc:sldMk cId="2252295040" sldId="323"/>
            <ac:spMk id="2" creationId="{5400414A-7962-89BC-9EB0-40DB63BBEDB8}"/>
          </ac:spMkLst>
        </pc:spChg>
        <pc:spChg chg="mod">
          <ac:chgData name="Lyda Kiser" userId="30001cd3-1223-4b03-a567-3ce42c113db2" providerId="ADAL" clId="{22200442-69F6-40DE-AF84-BB9C1F66673B}" dt="2025-02-11T14:41:37.706" v="221" actId="20577"/>
          <ac:spMkLst>
            <pc:docMk/>
            <pc:sldMk cId="2252295040" sldId="323"/>
            <ac:spMk id="4" creationId="{CF60EB39-FB4B-7E89-0569-CF8438658761}"/>
          </ac:spMkLst>
        </pc:spChg>
      </pc:sldChg>
      <pc:sldChg chg="addSp modSp mod">
        <pc:chgData name="Lyda Kiser" userId="30001cd3-1223-4b03-a567-3ce42c113db2" providerId="ADAL" clId="{22200442-69F6-40DE-AF84-BB9C1F66673B}" dt="2025-02-11T19:03:48.088" v="3278" actId="20577"/>
        <pc:sldMkLst>
          <pc:docMk/>
          <pc:sldMk cId="4253925900" sldId="324"/>
        </pc:sldMkLst>
        <pc:spChg chg="add mod">
          <ac:chgData name="Lyda Kiser" userId="30001cd3-1223-4b03-a567-3ce42c113db2" providerId="ADAL" clId="{22200442-69F6-40DE-AF84-BB9C1F66673B}" dt="2025-02-11T19:03:48.088" v="3278" actId="20577"/>
          <ac:spMkLst>
            <pc:docMk/>
            <pc:sldMk cId="4253925900" sldId="324"/>
            <ac:spMk id="2" creationId="{64803A01-2D5D-E4AB-6CCC-658A756847EA}"/>
          </ac:spMkLst>
        </pc:spChg>
        <pc:spChg chg="mod">
          <ac:chgData name="Lyda Kiser" userId="30001cd3-1223-4b03-a567-3ce42c113db2" providerId="ADAL" clId="{22200442-69F6-40DE-AF84-BB9C1F66673B}" dt="2025-02-11T14:41:53.783" v="253" actId="20577"/>
          <ac:spMkLst>
            <pc:docMk/>
            <pc:sldMk cId="4253925900" sldId="324"/>
            <ac:spMk id="4" creationId="{2483FB12-5892-95F5-6611-6796113D2299}"/>
          </ac:spMkLst>
        </pc:spChg>
      </pc:sldChg>
      <pc:sldChg chg="addSp delSp modSp mod">
        <pc:chgData name="Lyda Kiser" userId="30001cd3-1223-4b03-a567-3ce42c113db2" providerId="ADAL" clId="{22200442-69F6-40DE-AF84-BB9C1F66673B}" dt="2025-02-11T19:12:32.072" v="4705" actId="20577"/>
        <pc:sldMkLst>
          <pc:docMk/>
          <pc:sldMk cId="3218863446" sldId="325"/>
        </pc:sldMkLst>
        <pc:spChg chg="add del mod">
          <ac:chgData name="Lyda Kiser" userId="30001cd3-1223-4b03-a567-3ce42c113db2" providerId="ADAL" clId="{22200442-69F6-40DE-AF84-BB9C1F66673B}" dt="2025-02-11T19:09:39.778" v="4274"/>
          <ac:spMkLst>
            <pc:docMk/>
            <pc:sldMk cId="3218863446" sldId="325"/>
            <ac:spMk id="2" creationId="{7DD62F81-6A32-8483-9EA3-4056B94B0A1E}"/>
          </ac:spMkLst>
        </pc:spChg>
        <pc:spChg chg="mod">
          <ac:chgData name="Lyda Kiser" userId="30001cd3-1223-4b03-a567-3ce42c113db2" providerId="ADAL" clId="{22200442-69F6-40DE-AF84-BB9C1F66673B}" dt="2025-02-11T17:43:41.434" v="392" actId="20577"/>
          <ac:spMkLst>
            <pc:docMk/>
            <pc:sldMk cId="3218863446" sldId="325"/>
            <ac:spMk id="4" creationId="{23FC54A7-A3F3-D0FC-C2DD-103DBB89F55C}"/>
          </ac:spMkLst>
        </pc:spChg>
        <pc:spChg chg="add mod">
          <ac:chgData name="Lyda Kiser" userId="30001cd3-1223-4b03-a567-3ce42c113db2" providerId="ADAL" clId="{22200442-69F6-40DE-AF84-BB9C1F66673B}" dt="2025-02-11T19:12:32.072" v="4705" actId="20577"/>
          <ac:spMkLst>
            <pc:docMk/>
            <pc:sldMk cId="3218863446" sldId="325"/>
            <ac:spMk id="5" creationId="{14650123-EB73-011F-BF89-E5A21C52486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3B4E7-E924-2F4D-B852-615929A62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4F664-8A15-B1D3-772D-A8CD719C8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BF951-C44E-2D1F-73B0-040AD6809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4141C-0D12-0B1C-3E32-A645BEE2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6E6F4-44BC-660A-626E-1BA4430E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6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93E7C-FCFE-59D8-99B7-3C3C3F3CC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AE1C3-CA38-1298-FE50-195394B82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30F21-6596-D678-9A6D-65F46D038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122DB-CBC5-08A4-36D4-36E648BCB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3B664-2BC7-15E0-3E1D-7B99B69F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498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B8A398-F4DC-722C-D404-004CE1B58B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91B978-E361-2142-948C-1AEB9621A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74B66-9AD4-C3D7-0B93-FC2ECE9CF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686C0-0E92-56DD-BD86-E0ADF9DD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23095-132B-294B-219E-B00113D30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9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AF828-FC55-11CB-FCAB-0EC8286E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68013-5036-7F0A-6036-F79F2E02F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90CD3-CB56-2272-FA17-6C41C195D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5A76-EDCC-7187-11EA-7AB6D6E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61B18-D071-ACB2-8C5C-AD0AE7936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1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78EB-9560-F1F6-C740-EFCF8811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6060D-A2C8-62DF-5AE2-F31C58E7F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C0DF7-FB97-4EA4-2A25-F0E92D25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DA82A-1C21-AD20-3C99-597F969B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C057E-C9C9-962D-8DD0-9E2DDFBCD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019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4F49-F51D-5D3A-70B2-10EF9B9A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104C8-7767-B87E-A7E9-D9220A184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5F9A9-407B-29DE-6CA7-9A63FE181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F93D2-50E5-A206-5B2E-4F63C33B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4B5BF-EDAB-FB6C-D857-963BB9E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418B5-671E-B103-DB20-935E0CB2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51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9733-BD91-E7B0-8A5B-614072B9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B81EE-7926-F477-8E71-9207FD04E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C6730-4885-A1C6-46CC-59F4D16D6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8432C-4345-2498-AC38-11B1DA4036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B745C-DA5B-7626-7AEF-6B3B10E630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AA73ED-A761-DD27-E982-42E6202EB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08EFCD-43E4-68F5-8D15-9A5999944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2971A-0E97-EE8D-0112-771A6226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44C6A-ADA0-FC6D-96B5-46FBF4215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4CD5C-3565-F6D2-0948-1471C2FA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76B89-98E4-F0DC-2BDF-2053DB581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774AB-7B5C-DA17-360B-F50EEF803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02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975216-A8B2-B0E4-6F10-402CF489C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E88FF-8C13-AA5C-B45A-4A6893E7D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729B8-78A4-7EEB-7ECD-A87E7FB4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536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4A984-6589-D307-4B75-E1CADE0C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59A9A-5066-4EF0-C770-9317CD5A6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93464-7227-A646-8315-AB20DFD67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5D977-EF1E-B946-CA50-55CC785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81DDA-D305-DEDB-7AFD-AAC2157DA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C0E83-D9C3-676A-64E0-A8BC446B6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6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1D69B-9B7E-0794-C993-02808F84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CA0FFF-DABB-944D-9962-2A08DDCA56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95D84-E4FE-9283-7EF9-DC77DB2ED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A8702A-8AD7-F720-D5FF-36F1EDE23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0C102-7380-C285-524E-8513DCB5A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E2F26-F107-063D-AD44-F1B1121A8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982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F55E6-0759-BE8A-E570-99FD6156D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D0A6A-41B2-01A1-553C-DD07DEE38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8D1EE-B364-27CC-4535-45ED9775F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E9042-B6D4-144B-888C-B3692787A947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FF18E-D238-F533-6B37-7D81AE427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1D77B-B15D-8666-D49C-1DBA5E1AB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6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lydak@uscupstate.ed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titleix@uscupstate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scupstate.edu/wp-content/uploads/2024/04/Dec.-1-Revised-Civil-Rights-and-Title-IX-Policy-003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DE1D90-6F9C-5D45-B69C-9AD45A17A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486"/>
          <a:stretch/>
        </p:blipFill>
        <p:spPr>
          <a:xfrm rot="5400000">
            <a:off x="2666999" y="-2666999"/>
            <a:ext cx="6858001" cy="12191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042928-FF96-A4EB-877E-178CFFD19C2E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50428A-08B1-7148-B208-143383D8479E}"/>
              </a:ext>
            </a:extLst>
          </p:cNvPr>
          <p:cNvSpPr/>
          <p:nvPr/>
        </p:nvSpPr>
        <p:spPr>
          <a:xfrm>
            <a:off x="1" y="1"/>
            <a:ext cx="12191999" cy="5788572"/>
          </a:xfrm>
          <a:prstGeom prst="rect">
            <a:avLst/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144D8A9-EEED-654A-8315-1A6C83D20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2454878"/>
            <a:ext cx="10845799" cy="1698927"/>
          </a:xfrm>
        </p:spPr>
        <p:txBody>
          <a:bodyPr wrap="square">
            <a:spAutoFit/>
          </a:bodyPr>
          <a:lstStyle/>
          <a:p>
            <a:r>
              <a:rPr lang="en-US" sz="5800" b="1" dirty="0">
                <a:solidFill>
                  <a:schemeClr val="bg1"/>
                </a:solidFill>
                <a:latin typeface="HelveticaNeueLT Std" panose="020B0604020202020204" pitchFamily="34" charset="77"/>
              </a:rPr>
              <a:t>Credibility in the Title IX Process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DB7143F1-B9A5-C941-8869-26D1CA6FAA92}"/>
              </a:ext>
            </a:extLst>
          </p:cNvPr>
          <p:cNvSpPr txBox="1">
            <a:spLocks/>
          </p:cNvSpPr>
          <p:nvPr/>
        </p:nvSpPr>
        <p:spPr>
          <a:xfrm>
            <a:off x="406401" y="4653455"/>
            <a:ext cx="10070592" cy="9787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Dr. Lyda Costello Kiser,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Civil Rights and Title IX Coordinator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	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22074-7E7D-031B-D71E-63E0D89A7B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0297" y="901836"/>
            <a:ext cx="5692370" cy="130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15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4E488-2C33-1B6D-2122-266931932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73585C-CEE0-7A65-E8EE-054F530FA029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8CA450-4667-1816-BCEE-81A3A778E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F60EB39-FB4B-7E89-0569-CF8438658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To assess credibility: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00414A-7962-89BC-9EB0-40DB63BBEDB8}"/>
              </a:ext>
            </a:extLst>
          </p:cNvPr>
          <p:cNvSpPr txBox="1"/>
          <p:nvPr/>
        </p:nvSpPr>
        <p:spPr>
          <a:xfrm>
            <a:off x="304800" y="1011937"/>
            <a:ext cx="1149531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Evaluate the source, content, and plausibility of what is offered in light of other evidence.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If source, content, and plausibility are strong, credibility is strong.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The best way to establish credibility is through corroboration (sufficient independent evidence that supports the facts at issue)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Look for subtle bias of which individuals may not even be aware, including victim-blaming attitudes, group defensiveness (</a:t>
            </a:r>
            <a:r>
              <a:rPr lang="en-US" sz="2600" dirty="0" err="1"/>
              <a:t>elg</a:t>
            </a:r>
            <a:r>
              <a:rPr lang="en-US" sz="2600" dirty="0"/>
              <a:t>., within teams, organizations or departments), or whether the witnesses fear getting in trouble.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First-hand information – especially what is seen – is best. Neutral witnesses may be more credible than witnesses that are friends with either party, but not necessarily.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52295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725B6-30A9-BB55-5B66-F449904C4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207B97-13FB-9EBB-31F4-E35799F1DC11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4D1DDA-B184-95D1-4E67-6CCEF1E95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83FB12-5892-95F5-6611-6796113D2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Some aspects of credibility are: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03A01-2D5D-E4AB-6CCC-658A756847EA}"/>
              </a:ext>
            </a:extLst>
          </p:cNvPr>
          <p:cNvSpPr txBox="1"/>
          <p:nvPr/>
        </p:nvSpPr>
        <p:spPr>
          <a:xfrm>
            <a:off x="457200" y="1284514"/>
            <a:ext cx="114953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Positional/locational – could they have seen/heard what they claim from where they were?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Based on knowledge/expertise – this type of evidence/expertise needs to be properly qualified/established &amp; typically includes information from medical providers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Weighted, based on levels of corroboration and neutrality/impartiality/objectivity – camera recordings may carry more weight than an individual’s statement</a:t>
            </a:r>
          </a:p>
        </p:txBody>
      </p:sp>
    </p:spTree>
    <p:extLst>
      <p:ext uri="{BB962C8B-B14F-4D97-AF65-F5344CB8AC3E}">
        <p14:creationId xmlns:p14="http://schemas.microsoft.com/office/powerpoint/2010/main" val="4253925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2610C-0C0E-5E4D-D074-39854B4AA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2566D1-2B88-C70F-2209-CC554DDDA830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7386E-CBB9-1F5D-1D04-F29151EEFF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6253F56-6E6C-0970-D29D-8A04A11D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45803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If you say evidence isn’t credible, are you calling someone a liar?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A50E70-CA92-FE67-FD3E-8E688910428A}"/>
              </a:ext>
            </a:extLst>
          </p:cNvPr>
          <p:cNvSpPr txBox="1"/>
          <p:nvPr/>
        </p:nvSpPr>
        <p:spPr>
          <a:xfrm>
            <a:off x="348343" y="1654789"/>
            <a:ext cx="115932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No. This is an objective evaluation.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Like critical thinking, the evaluation is of the source, content, and plausibility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Remember, how someone recalls an incident is through their perspectives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Example – if someone believes they have been harassed, they’ve been harassed. An individual’s experience is valid, but </a:t>
            </a:r>
            <a:r>
              <a:rPr lang="en-US" sz="3000" dirty="0" err="1"/>
              <a:t>ther</a:t>
            </a:r>
            <a:r>
              <a:rPr lang="en-US" sz="3000" dirty="0"/>
              <a:t> feelings/interpretation/reaction does not establish or prove that the conduct they experienced was a violation of policy.</a:t>
            </a:r>
          </a:p>
        </p:txBody>
      </p:sp>
    </p:spTree>
    <p:extLst>
      <p:ext uri="{BB962C8B-B14F-4D97-AF65-F5344CB8AC3E}">
        <p14:creationId xmlns:p14="http://schemas.microsoft.com/office/powerpoint/2010/main" val="995398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4E915-FE92-4DBE-819D-AE9A33A2A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859F7C-FD2E-9333-F7DA-0619AC175845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9F1C25-0973-7922-ADF4-9E56F7CE62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4E617CE-A148-ADC2-C3B9-87AA0702E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Is there a quantifiable “credibility?”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0115BE-8296-156E-CEA9-CB74C5758FEC}"/>
              </a:ext>
            </a:extLst>
          </p:cNvPr>
          <p:cNvSpPr txBox="1"/>
          <p:nvPr/>
        </p:nvSpPr>
        <p:spPr>
          <a:xfrm>
            <a:off x="468086" y="1153886"/>
            <a:ext cx="1133202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Some say 50.1% = credible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Preponderance is the evidentiary standard we use – more likely than not a violation of policy occurred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It is important not to think in terms of absolutes (all or nothing)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It is expected that Hearing Officers will consider credibility factors extensively in deliberating findings – this is included in the written decision</a:t>
            </a:r>
          </a:p>
        </p:txBody>
      </p:sp>
    </p:spTree>
    <p:extLst>
      <p:ext uri="{BB962C8B-B14F-4D97-AF65-F5344CB8AC3E}">
        <p14:creationId xmlns:p14="http://schemas.microsoft.com/office/powerpoint/2010/main" val="568193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AB4D7-93F7-216C-6496-E2E3025D7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44D1C4-8BE0-1816-C2F8-00E312E1E729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DF20E-3417-60B2-9BA1-7ECCDB56E4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3FC54A7-A3F3-D0FC-C2DD-103DBB89F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Assessing Credibility (EEOC)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50123-EB73-011F-BF89-E5A21C524868}"/>
              </a:ext>
            </a:extLst>
          </p:cNvPr>
          <p:cNvSpPr txBox="1"/>
          <p:nvPr/>
        </p:nvSpPr>
        <p:spPr>
          <a:xfrm>
            <a:off x="402771" y="1121229"/>
            <a:ext cx="114953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/>
              <a:t>Factors to Consider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/>
              <a:t>Inherent Plausibility</a:t>
            </a:r>
            <a:r>
              <a:rPr lang="en-US" sz="3200" dirty="0"/>
              <a:t> – Is the testimony believable on its face? Does it make sense?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/>
              <a:t>Demeanor – </a:t>
            </a:r>
            <a:r>
              <a:rPr lang="en-US" sz="3200" dirty="0"/>
              <a:t>Did the person seem to be telling the truth? Lying?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/>
              <a:t>Motive to falsify – </a:t>
            </a:r>
            <a:r>
              <a:rPr lang="en-US" sz="3200" dirty="0"/>
              <a:t>Did the person have a reason to lie?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/>
              <a:t>Corroboration – </a:t>
            </a:r>
            <a:r>
              <a:rPr lang="en-US" sz="3200" dirty="0"/>
              <a:t>Is there other evidence that supports the information? What is the value of self-corroboration?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/>
              <a:t>Past Record – </a:t>
            </a:r>
            <a:r>
              <a:rPr lang="en-US" sz="3200" dirty="0"/>
              <a:t>Does the party have a history of similar behavior?</a:t>
            </a:r>
            <a:endParaRPr lang="en-US" sz="3200" b="1" i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i="1" u="sng" dirty="0"/>
          </a:p>
        </p:txBody>
      </p:sp>
    </p:spTree>
    <p:extLst>
      <p:ext uri="{BB962C8B-B14F-4D97-AF65-F5344CB8AC3E}">
        <p14:creationId xmlns:p14="http://schemas.microsoft.com/office/powerpoint/2010/main" val="3218863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FBD2B-ED07-CBD0-A4DE-D6D025CE0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08C770-3F87-D365-F4EF-3BC7D67FF91A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65FB1-7A68-981E-B82F-E681871D9A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B2DD65-1DB3-BE08-2A4D-46531949D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Assessing Credibility (EEOC)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1703AB-68D0-25AA-3F66-B70D335F0F9B}"/>
              </a:ext>
            </a:extLst>
          </p:cNvPr>
          <p:cNvSpPr txBox="1"/>
          <p:nvPr/>
        </p:nvSpPr>
        <p:spPr>
          <a:xfrm>
            <a:off x="424543" y="1143000"/>
            <a:ext cx="114953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/>
              <a:t>Additional Considerations: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/>
              <a:t>Consideration of Bias –</a:t>
            </a:r>
            <a:r>
              <a:rPr lang="en-US" sz="3200" dirty="0"/>
              <a:t> Overt and subtle (Explicit and Implicit) &amp; Group defensiveness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/>
              <a:t>Analysis of Micro-expressions, Body Language &amp; Gesticulations </a:t>
            </a:r>
            <a:r>
              <a:rPr lang="en-US" sz="3200" dirty="0"/>
              <a:t>Be aware, but leave actual interpretation to the experts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/>
              <a:t>Inconsistencies and Contradictions in statements –</a:t>
            </a:r>
            <a:r>
              <a:rPr lang="en-US" sz="3200" dirty="0"/>
              <a:t> Major vs Minor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/>
              <a:t>Lying – </a:t>
            </a:r>
            <a:r>
              <a:rPr lang="en-US" sz="3200" dirty="0"/>
              <a:t>Why the lie? Consider motivation &amp; reason, but beware of “all-or-nothing” evaluation of the individual</a:t>
            </a:r>
            <a:endParaRPr lang="en-US" sz="3200" b="1" i="1" dirty="0"/>
          </a:p>
          <a:p>
            <a:pPr marL="514350" indent="-514350">
              <a:buFont typeface="+mj-lt"/>
              <a:buAutoNum type="arabicPeriod"/>
            </a:pP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308898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AF1F8-5E97-4EE6-A2AB-41E0DF1F5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4B2121-71C5-D1B2-6C0E-5CC89BC5E416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502D15-E5AF-A1F3-431F-6AA8E695F5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4516705-B805-CF93-D809-6F0707534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Assessing Credibility (EEOC)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877247-9B69-A04A-9DEE-29B667C67EF0}"/>
              </a:ext>
            </a:extLst>
          </p:cNvPr>
          <p:cNvSpPr txBox="1"/>
          <p:nvPr/>
        </p:nvSpPr>
        <p:spPr>
          <a:xfrm>
            <a:off x="391886" y="956480"/>
            <a:ext cx="113864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sz="2800" b="1" i="1" dirty="0"/>
              <a:t>Delay in Reporting – </a:t>
            </a:r>
            <a:r>
              <a:rPr lang="en-US" sz="2800" dirty="0"/>
              <a:t>Why the delay? Are there more recent incidents? Fear of retribution?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800" b="1" i="1" dirty="0"/>
              <a:t>Changes in individual’s behavior following the incident – </a:t>
            </a:r>
            <a:r>
              <a:rPr lang="en-US" sz="2800" dirty="0"/>
              <a:t>Are examples provided? Is there evidence of trauma? Is there evidence of corrective behaviors or statements?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800" b="1" i="1" dirty="0"/>
              <a:t>Witnesses told immediately about the incident -  </a:t>
            </a:r>
            <a:r>
              <a:rPr lang="en-US" sz="2800" dirty="0"/>
              <a:t>These are “outcry” witnesses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800" b="1" i="1" dirty="0"/>
              <a:t>Witnesses raising </a:t>
            </a:r>
            <a:r>
              <a:rPr lang="en-US" sz="2800" b="1" i="1" dirty="0" err="1"/>
              <a:t>additiona</a:t>
            </a:r>
            <a:r>
              <a:rPr lang="en-US" sz="2800" b="1" i="1" dirty="0"/>
              <a:t> allegations about Respondent - </a:t>
            </a:r>
            <a:r>
              <a:rPr lang="en-US" sz="2800" dirty="0"/>
              <a:t> relevant information vs. prejudicial information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800" b="1" i="1" dirty="0"/>
              <a:t>Consensual relationships or consensual acts do NOT preclude non-consensual policy violations</a:t>
            </a:r>
          </a:p>
        </p:txBody>
      </p:sp>
    </p:spTree>
    <p:extLst>
      <p:ext uri="{BB962C8B-B14F-4D97-AF65-F5344CB8AC3E}">
        <p14:creationId xmlns:p14="http://schemas.microsoft.com/office/powerpoint/2010/main" val="3596780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03689-6798-8964-8C2E-9E2652F8D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024961-46A8-B358-DB39-6F7C180BC988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94848-E340-6576-6932-98C838F1F3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A6052B5-F5EE-783C-2CE5-BABC2BE1B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Assessing Credibility (EEOC)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544E6-323C-73F7-89DA-47DFABE4C406}"/>
              </a:ext>
            </a:extLst>
          </p:cNvPr>
          <p:cNvSpPr txBox="1"/>
          <p:nvPr/>
        </p:nvSpPr>
        <p:spPr>
          <a:xfrm>
            <a:off x="435429" y="1262743"/>
            <a:ext cx="112776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Also –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i="1" dirty="0"/>
              <a:t>Complainant is not required to tell an alleged harasser to STOP, but that can be helpful information &amp; effective in the moment.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i="1" dirty="0"/>
              <a:t>Explanations for why the misconduct occurred –        </a:t>
            </a:r>
            <a:r>
              <a:rPr lang="en-US" sz="3200" dirty="0"/>
              <a:t>Explanation vs. Justification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i="1" dirty="0"/>
              <a:t>Past history – </a:t>
            </a:r>
            <a:r>
              <a:rPr lang="en-US" sz="3200" dirty="0"/>
              <a:t>Where does it fit? Does it fit?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99026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2B1C4-A53C-321E-9EB6-4E729E6D3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E801A0-B389-458C-1B82-E260177EC813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A4DECA-2EFE-F3B4-7151-C3AC3D8604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867AA8A-24C4-206D-2320-68AC5D6FE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Important to Remember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9CFD19-453E-961A-428D-2293E701EA72}"/>
              </a:ext>
            </a:extLst>
          </p:cNvPr>
          <p:cNvSpPr txBox="1"/>
          <p:nvPr/>
        </p:nvSpPr>
        <p:spPr>
          <a:xfrm>
            <a:off x="544286" y="1812182"/>
            <a:ext cx="11092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/>
              <a:t>A “RESPONSIBLE” finding can be established when the </a:t>
            </a:r>
            <a:r>
              <a:rPr lang="en-US" sz="4000" b="1" i="1" u="sng" dirty="0"/>
              <a:t>evidence</a:t>
            </a:r>
            <a:r>
              <a:rPr lang="en-US" sz="4000" b="1" i="1" dirty="0"/>
              <a:t> is </a:t>
            </a:r>
            <a:r>
              <a:rPr lang="en-US" sz="4000" b="1" i="1" u="sng" dirty="0"/>
              <a:t>credible</a:t>
            </a:r>
            <a:r>
              <a:rPr lang="en-US" sz="4000" b="1" i="1" dirty="0"/>
              <a:t> and </a:t>
            </a:r>
            <a:r>
              <a:rPr lang="en-US" sz="4000" b="1" i="1" u="sng" dirty="0"/>
              <a:t>sufficient</a:t>
            </a:r>
            <a:r>
              <a:rPr lang="en-US" sz="4000" b="1" i="1" dirty="0"/>
              <a:t>, even if there were no witnesses to the incident.</a:t>
            </a:r>
          </a:p>
        </p:txBody>
      </p:sp>
    </p:spTree>
    <p:extLst>
      <p:ext uri="{BB962C8B-B14F-4D97-AF65-F5344CB8AC3E}">
        <p14:creationId xmlns:p14="http://schemas.microsoft.com/office/powerpoint/2010/main" val="745573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BF5CA-3628-5F6E-F012-EF72E26D7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81E0AD-7AAD-1A3E-7CC5-778D03BB3BAB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6ED48D-7275-3F5F-776B-D366782694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2782A45-44F1-8C8A-87CB-EC8D8241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1111952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This information is about how credibility is used in Title IX processes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D9019-F27F-81A7-F6CA-0852476CA039}"/>
              </a:ext>
            </a:extLst>
          </p:cNvPr>
          <p:cNvSpPr txBox="1"/>
          <p:nvPr/>
        </p:nvSpPr>
        <p:spPr>
          <a:xfrm>
            <a:off x="413657" y="3058886"/>
            <a:ext cx="106026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There are separate presentations on policy, process, definitions, and relevance</a:t>
            </a:r>
          </a:p>
          <a:p>
            <a:endParaRPr lang="en-US" sz="3200" dirty="0"/>
          </a:p>
          <a:p>
            <a:r>
              <a:rPr lang="en-US" sz="3200" dirty="0"/>
              <a:t>Read the actual policy and process documents to assist you in whatever role you may have</a:t>
            </a:r>
          </a:p>
        </p:txBody>
      </p:sp>
    </p:spTree>
    <p:extLst>
      <p:ext uri="{BB962C8B-B14F-4D97-AF65-F5344CB8AC3E}">
        <p14:creationId xmlns:p14="http://schemas.microsoft.com/office/powerpoint/2010/main" val="3988431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8C0DB-FE5E-4819-E2D7-46501A1EA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2D0AE0-C198-F4F7-B732-9DACF0A66064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A508E-B5FF-DF04-FB93-1BAE10C2AA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5FF3E3F-B7A8-1830-A3E8-4FE364807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027906"/>
            <a:ext cx="10515600" cy="41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4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E384B-5090-2F86-AD98-61F2E9875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FCEBE3-205D-31A2-1CCE-091D26FC0B8B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AA7191-0764-DE5E-63BD-C4E5201836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684B91-04F8-DA28-2722-8D26EF2BB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0563"/>
            <a:ext cx="11049000" cy="3891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Lyda Costello Kiser </a:t>
            </a:r>
          </a:p>
          <a:p>
            <a:pPr marL="0" indent="0">
              <a:buNone/>
            </a:pPr>
            <a:r>
              <a:rPr lang="en-US" sz="4400" dirty="0"/>
              <a:t>Civil Rights &amp; Title IX Coordinator</a:t>
            </a:r>
          </a:p>
          <a:p>
            <a:pPr marL="0" indent="0">
              <a:buNone/>
            </a:pPr>
            <a:r>
              <a:rPr lang="en-US" sz="4200" dirty="0">
                <a:hlinkClick r:id="rId3"/>
              </a:rPr>
              <a:t>lydak@uscupstate.edu</a:t>
            </a:r>
            <a:r>
              <a:rPr lang="en-US" sz="4200" dirty="0"/>
              <a:t> or </a:t>
            </a:r>
            <a:r>
              <a:rPr lang="en-US" sz="4200" dirty="0">
                <a:hlinkClick r:id="rId4"/>
              </a:rPr>
              <a:t>titleix@uscupstate.edu</a:t>
            </a:r>
            <a:r>
              <a:rPr lang="en-US" sz="4200" dirty="0"/>
              <a:t> </a:t>
            </a:r>
          </a:p>
          <a:p>
            <a:pPr marL="0" indent="0">
              <a:buNone/>
            </a:pPr>
            <a:r>
              <a:rPr lang="en-US" sz="4200" dirty="0"/>
              <a:t>Library 117B				  864-503-7193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B7E918-25AC-029B-1BCE-43793C67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Need more information?</a:t>
            </a:r>
          </a:p>
        </p:txBody>
      </p:sp>
    </p:spTree>
    <p:extLst>
      <p:ext uri="{BB962C8B-B14F-4D97-AF65-F5344CB8AC3E}">
        <p14:creationId xmlns:p14="http://schemas.microsoft.com/office/powerpoint/2010/main" val="729620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C128B-088F-7A53-A04F-BAB8B1219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E450EF-A904-09BE-9792-9577BD20DBAA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30E128-F060-0C26-6E8C-A691521DE3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0AD382-02A2-742F-5009-5BED9E7E3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0563"/>
            <a:ext cx="10515600" cy="3705535"/>
          </a:xfrm>
        </p:spPr>
        <p:txBody>
          <a:bodyPr/>
          <a:lstStyle/>
          <a:p>
            <a:r>
              <a:rPr lang="en-US" dirty="0"/>
              <a:t>Title IX sexual harassment/misconduct includes (but is not limited to) sexual harassment, gender-based discrimination, non-consensual contact, non-consensual sexual intercourse, sexual exploitation, intimate partner violence and stalking.</a:t>
            </a:r>
          </a:p>
          <a:p>
            <a:r>
              <a:rPr lang="en-US" dirty="0"/>
              <a:t>Can be found in its entirety online:</a:t>
            </a:r>
          </a:p>
          <a:p>
            <a:pPr marL="0" indent="0">
              <a:buNone/>
            </a:pPr>
            <a:r>
              <a:rPr lang="en-US" dirty="0"/>
              <a:t>Policy Against Discrimination, Harassment and Sexual Misconduct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https://uscupstate.edu/wp-content/uploads/2024/04/Dec.-1-Revised-Civil-Rights-and-Title-IX-Policy-003.pdf</a:t>
            </a:r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DDAC50-1C07-D2EA-D699-847073D0E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latin typeface="+mn-lt"/>
              </a:rPr>
              <a:t>Upstate Policy</a:t>
            </a:r>
          </a:p>
        </p:txBody>
      </p:sp>
    </p:spTree>
    <p:extLst>
      <p:ext uri="{BB962C8B-B14F-4D97-AF65-F5344CB8AC3E}">
        <p14:creationId xmlns:p14="http://schemas.microsoft.com/office/powerpoint/2010/main" val="981515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67193-2D8B-8823-66C5-0D201EED0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78D872-F481-095C-23BE-78C8B8AE5773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77FF4-8F9A-0665-7B03-97DBC26BEA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36A7FAA-2C47-DD09-B68E-95B1619D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294"/>
            <a:ext cx="10983686" cy="5228803"/>
          </a:xfrm>
        </p:spPr>
        <p:txBody>
          <a:bodyPr>
            <a:normAutofit/>
          </a:bodyPr>
          <a:lstStyle/>
          <a:p>
            <a:r>
              <a:rPr lang="en-US" sz="5400" b="1" dirty="0"/>
              <a:t>This presentation will review credibility in the process for USC-</a:t>
            </a:r>
            <a:r>
              <a:rPr lang="en-US" sz="5400" b="1" dirty="0" err="1"/>
              <a:t>Upstate’s</a:t>
            </a:r>
            <a:r>
              <a:rPr lang="en-US" sz="5400" b="1" dirty="0"/>
              <a:t> Policy Against Discrimination, Harassment &amp; Sexual Misconduct</a:t>
            </a:r>
          </a:p>
        </p:txBody>
      </p:sp>
    </p:spTree>
    <p:extLst>
      <p:ext uri="{BB962C8B-B14F-4D97-AF65-F5344CB8AC3E}">
        <p14:creationId xmlns:p14="http://schemas.microsoft.com/office/powerpoint/2010/main" val="1691973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07F68-AB1D-E0DB-5DF2-C79ECC177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B33F55-A8D3-F189-3D2B-942A5A8C9C8F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0D72C6-B311-BF7F-5145-09A89D07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ECF0684-B6D6-21C4-4379-0DFEC2BA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Upstate Policy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64986-BD7A-E565-281A-437F735E258F}"/>
              </a:ext>
            </a:extLst>
          </p:cNvPr>
          <p:cNvSpPr txBox="1"/>
          <p:nvPr/>
        </p:nvSpPr>
        <p:spPr>
          <a:xfrm>
            <a:off x="555171" y="1099457"/>
            <a:ext cx="11440582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Adheres to the requirements of the US Department of Education</a:t>
            </a:r>
          </a:p>
          <a:p>
            <a:pPr marL="457200" indent="-4572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Uses a Preponderance of the Evidence Standard</a:t>
            </a:r>
          </a:p>
          <a:p>
            <a:pPr marL="457200" indent="-4572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Always provides supportive services</a:t>
            </a:r>
          </a:p>
          <a:p>
            <a:pPr marL="457200" indent="-4572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Uses a virtual live hearing, with parties in separate locations</a:t>
            </a:r>
          </a:p>
          <a:p>
            <a:pPr marL="457200" indent="-4572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Applies to events/programs away from campus &amp; situations where someone would reasonably assume the event was University-sponsored or sponsored by a registered organization</a:t>
            </a:r>
          </a:p>
          <a:p>
            <a:pPr marL="457200" indent="-4572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Includes protections to pregnant students, including childbirth, recovery, complications, and any type of pregnancy loss &amp; its recovery</a:t>
            </a:r>
          </a:p>
        </p:txBody>
      </p:sp>
    </p:spTree>
    <p:extLst>
      <p:ext uri="{BB962C8B-B14F-4D97-AF65-F5344CB8AC3E}">
        <p14:creationId xmlns:p14="http://schemas.microsoft.com/office/powerpoint/2010/main" val="2002755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07A6D-A49E-AFF7-2D43-B7D94323C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3E2D6B-B141-341C-6C9F-FAD92FAD71BF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76E798-827F-EE4E-16C2-F755C2752B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4406984-B09A-368C-2DED-596F6CAF2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What is credibility?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0475D7-77AF-DE0C-721F-F814C7D37D41}"/>
              </a:ext>
            </a:extLst>
          </p:cNvPr>
          <p:cNvSpPr txBox="1"/>
          <p:nvPr/>
        </p:nvSpPr>
        <p:spPr>
          <a:xfrm>
            <a:off x="489857" y="1133411"/>
            <a:ext cx="108312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Definition of “credibility” from Miriam Webster:</a:t>
            </a:r>
          </a:p>
          <a:p>
            <a:endParaRPr lang="en-US" sz="3200" b="1" i="1" dirty="0"/>
          </a:p>
          <a:p>
            <a:r>
              <a:rPr lang="en-US" sz="3200" b="1" dirty="0"/>
              <a:t>	1. the quality or power of inspiring belief</a:t>
            </a:r>
          </a:p>
          <a:p>
            <a:r>
              <a:rPr lang="en-US" sz="3200" b="1" dirty="0"/>
              <a:t>	2. capacity for belief</a:t>
            </a:r>
          </a:p>
          <a:p>
            <a:endParaRPr lang="en-US" sz="3200" b="1" dirty="0"/>
          </a:p>
          <a:p>
            <a:r>
              <a:rPr lang="en-US" sz="3200" dirty="0"/>
              <a:t>In the Title IX process, credibility refers to the process of weighing the accuracy and veracity of evidence.</a:t>
            </a:r>
          </a:p>
          <a:p>
            <a:endParaRPr lang="en-US" sz="3200" dirty="0"/>
          </a:p>
          <a:p>
            <a:r>
              <a:rPr lang="en-US" sz="3200" dirty="0"/>
              <a:t>Credibility and honesty are not identical terms</a:t>
            </a:r>
          </a:p>
        </p:txBody>
      </p:sp>
    </p:spTree>
    <p:extLst>
      <p:ext uri="{BB962C8B-B14F-4D97-AF65-F5344CB8AC3E}">
        <p14:creationId xmlns:p14="http://schemas.microsoft.com/office/powerpoint/2010/main" val="2382446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9B5D1-CBBD-504D-5DAE-3FE5C55A5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4824D5-6FA1-6B70-CAA2-3EE7842C3466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03092B-7858-1D63-02AE-02B44F5103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65250E4-C59A-EECC-BB12-60477E2E4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What role does credibility play in Title IX?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4DCA20-1A2A-6EC4-EEDE-3D0749E71C8E}"/>
              </a:ext>
            </a:extLst>
          </p:cNvPr>
          <p:cNvSpPr txBox="1"/>
          <p:nvPr/>
        </p:nvSpPr>
        <p:spPr>
          <a:xfrm>
            <a:off x="576943" y="1208314"/>
            <a:ext cx="10896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Credibility gives weight to evidence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All evidence must be evaluated for credibility in terms of the strength of source, content, and plausibility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Credible evidence is used to determine responsibility findings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The whole point to the process is to identify whether an incident (or incidents) were policy violations and credible evidence provides the support for a decision</a:t>
            </a:r>
          </a:p>
        </p:txBody>
      </p:sp>
    </p:spTree>
    <p:extLst>
      <p:ext uri="{BB962C8B-B14F-4D97-AF65-F5344CB8AC3E}">
        <p14:creationId xmlns:p14="http://schemas.microsoft.com/office/powerpoint/2010/main" val="79772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29AAF-9115-E043-318B-1EF15F1A9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5B46D9-A315-F98D-FA0C-53F105EBAC27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B407DE-6616-5DAC-66E8-FD955E96D1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9CBAC97-3076-2EF2-533A-8D42BDB1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Who determines credibility?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4514F-34DD-E2AE-EB41-884B39108649}"/>
              </a:ext>
            </a:extLst>
          </p:cNvPr>
          <p:cNvSpPr txBox="1"/>
          <p:nvPr/>
        </p:nvSpPr>
        <p:spPr>
          <a:xfrm>
            <a:off x="566057" y="1262743"/>
            <a:ext cx="112340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Investigators </a:t>
            </a:r>
            <a:r>
              <a:rPr lang="en-US" sz="3200" b="1" i="1" u="sng" dirty="0"/>
              <a:t>assess credibility</a:t>
            </a:r>
            <a:r>
              <a:rPr lang="en-US" sz="3200" dirty="0"/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Hearing Officers </a:t>
            </a:r>
            <a:r>
              <a:rPr lang="en-US" sz="3200" b="1" i="1" u="sng" dirty="0"/>
              <a:t>determine</a:t>
            </a:r>
            <a:r>
              <a:rPr lang="en-US" sz="3200" dirty="0"/>
              <a:t> credibility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Investigators and Hearing Officers both ask questions that may go to credibility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Investigators provide information that can support or contradict credibility of a source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Only the Hearing Officer(s) make a final determination of credibility in the Title IX process</a:t>
            </a:r>
          </a:p>
        </p:txBody>
      </p:sp>
    </p:spTree>
    <p:extLst>
      <p:ext uri="{BB962C8B-B14F-4D97-AF65-F5344CB8AC3E}">
        <p14:creationId xmlns:p14="http://schemas.microsoft.com/office/powerpoint/2010/main" val="1219631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461E8-E0C8-C6E2-2548-B4E6859F0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54E43B-BFB8-13AE-643A-ACC7FE268F4A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2AA24-AA90-B173-A953-AF27535278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5879B70-E6C0-ECFC-9996-ED4DB51A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Barriers to assessing credibility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607C33-8B50-4A11-F96A-1AF0C1EC6BCE}"/>
              </a:ext>
            </a:extLst>
          </p:cNvPr>
          <p:cNvSpPr txBox="1"/>
          <p:nvPr/>
        </p:nvSpPr>
        <p:spPr>
          <a:xfrm>
            <a:off x="468086" y="1175657"/>
            <a:ext cx="113320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Bias towards members of a certain group – both positive &amp; negative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Previous experience with the individual – both positive &amp; negative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Inability to identify trauma-based responses and behaviors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Inability to separate personal morals/beliefs from the situation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False belief that witness corroboration is needed to establish credibility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Limited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Interviewee fears sharing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6992130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1654</TotalTime>
  <Words>1181</Words>
  <Application>Microsoft Office PowerPoint</Application>
  <PresentationFormat>Widescreen</PresentationFormat>
  <Paragraphs>102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HelveticaNeueLT Std</vt:lpstr>
      <vt:lpstr>1_Office Theme</vt:lpstr>
      <vt:lpstr>Credibility in the Title IX Process</vt:lpstr>
      <vt:lpstr>PowerPoint Presentation</vt:lpstr>
      <vt:lpstr>Upstate Policy</vt:lpstr>
      <vt:lpstr>This presentation will review credibility in the process for USC-Upstate’s Policy Against Discrimination, Harassment &amp; Sexual Misconduct</vt:lpstr>
      <vt:lpstr>Upstate Policy</vt:lpstr>
      <vt:lpstr>What is credibility?</vt:lpstr>
      <vt:lpstr>What role does credibility play in Title IX?</vt:lpstr>
      <vt:lpstr>Who determines credibility?</vt:lpstr>
      <vt:lpstr>Barriers to assessing credibility</vt:lpstr>
      <vt:lpstr>To assess credibility:</vt:lpstr>
      <vt:lpstr>Some aspects of credibility are:</vt:lpstr>
      <vt:lpstr>If you say evidence isn’t credible, are you calling someone a liar?</vt:lpstr>
      <vt:lpstr>Is there a quantifiable “credibility?”</vt:lpstr>
      <vt:lpstr>Assessing Credibility (EEOC)</vt:lpstr>
      <vt:lpstr>Assessing Credibility (EEOC)</vt:lpstr>
      <vt:lpstr>Assessing Credibility (EEOC)</vt:lpstr>
      <vt:lpstr>Assessing Credibility (EEOC)</vt:lpstr>
      <vt:lpstr>Important to Remember</vt:lpstr>
      <vt:lpstr>This information is about how credibility is used in Title IX processes</vt:lpstr>
      <vt:lpstr>Need more information?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Lyda Kiser</dc:creator>
  <cp:lastModifiedBy>Lyda Kiser</cp:lastModifiedBy>
  <cp:revision>6</cp:revision>
  <dcterms:created xsi:type="dcterms:W3CDTF">2024-12-02T15:17:37Z</dcterms:created>
  <dcterms:modified xsi:type="dcterms:W3CDTF">2025-02-11T19:22:58Z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5ca6640-7970-499b-9589-ea1462fbd36c_Enabled">
    <vt:lpwstr>true</vt:lpwstr>
  </property>
  <property fmtid="{D5CDD505-2E9C-101B-9397-08002B2CF9AE}" pid="3" name="MSIP_Label_75ca6640-7970-499b-9589-ea1462fbd36c_SetDate">
    <vt:lpwstr>2024-12-02T19:56:15Z</vt:lpwstr>
  </property>
  <property fmtid="{D5CDD505-2E9C-101B-9397-08002B2CF9AE}" pid="4" name="MSIP_Label_75ca6640-7970-499b-9589-ea1462fbd36c_Method">
    <vt:lpwstr>Standard</vt:lpwstr>
  </property>
  <property fmtid="{D5CDD505-2E9C-101B-9397-08002B2CF9AE}" pid="5" name="MSIP_Label_75ca6640-7970-499b-9589-ea1462fbd36c_Name">
    <vt:lpwstr>General</vt:lpwstr>
  </property>
  <property fmtid="{D5CDD505-2E9C-101B-9397-08002B2CF9AE}" pid="6" name="MSIP_Label_75ca6640-7970-499b-9589-ea1462fbd36c_SiteId">
    <vt:lpwstr>8cba7b62-9e86-46c6-9b1b-06504a61c72d</vt:lpwstr>
  </property>
  <property fmtid="{D5CDD505-2E9C-101B-9397-08002B2CF9AE}" pid="7" name="MSIP_Label_75ca6640-7970-499b-9589-ea1462fbd36c_ActionId">
    <vt:lpwstr>e33926ad-5a7d-458f-b6b6-d393383fc40d</vt:lpwstr>
  </property>
  <property fmtid="{D5CDD505-2E9C-101B-9397-08002B2CF9AE}" pid="8" name="MSIP_Label_75ca6640-7970-499b-9589-ea1462fbd36c_ContentBits">
    <vt:lpwstr>0</vt:lpwstr>
  </property>
</Properties>
</file>